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3"/>
  </p:notesMasterIdLst>
  <p:handoutMasterIdLst>
    <p:handoutMasterId r:id="rId24"/>
  </p:handoutMasterIdLst>
  <p:sldIdLst>
    <p:sldId id="271" r:id="rId2"/>
    <p:sldId id="256" r:id="rId3"/>
    <p:sldId id="270" r:id="rId4"/>
    <p:sldId id="290" r:id="rId5"/>
    <p:sldId id="277" r:id="rId6"/>
    <p:sldId id="257" r:id="rId7"/>
    <p:sldId id="273" r:id="rId8"/>
    <p:sldId id="258" r:id="rId9"/>
    <p:sldId id="259" r:id="rId10"/>
    <p:sldId id="260" r:id="rId11"/>
    <p:sldId id="274" r:id="rId12"/>
    <p:sldId id="283" r:id="rId13"/>
    <p:sldId id="264" r:id="rId14"/>
    <p:sldId id="284" r:id="rId15"/>
    <p:sldId id="285" r:id="rId16"/>
    <p:sldId id="286" r:id="rId17"/>
    <p:sldId id="287" r:id="rId18"/>
    <p:sldId id="288" r:id="rId19"/>
    <p:sldId id="289" r:id="rId20"/>
    <p:sldId id="276" r:id="rId21"/>
    <p:sldId id="269" r:id="rId2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C1FCAEC-23DD-4218-9FD5-C73A5AE89BE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BCFC9A8-7D0A-4178-9E81-07D2FC1E7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01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A126275-017E-4995-879A-0BB33E95851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865C57C-E760-41D2-A129-EC3994499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C57C-E760-41D2-A129-EC39944995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45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C57C-E760-41D2-A129-EC39944995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43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C57C-E760-41D2-A129-EC39944995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C57C-E760-41D2-A129-EC39944995E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4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7A93-B43F-493C-8506-056366927CBC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0FEE-90B7-49E5-AAA7-5BF274C11E86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4397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0FEE-90B7-49E5-AAA7-5BF274C11E86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837736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0FEE-90B7-49E5-AAA7-5BF274C11E86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6359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0FEE-90B7-49E5-AAA7-5BF274C11E86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33776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0FEE-90B7-49E5-AAA7-5BF274C11E86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204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29B9-3553-49B3-9EB0-FB22C3189076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0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9672-D6F1-4459-BD45-7FA6D447F22C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7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428-636B-424C-AE07-6549DF5CC0D4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1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454A-E4F4-4D62-AA9A-6BAC85584BDE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3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E828-147D-409B-8B99-66F076BD383A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2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B756-3698-4098-B3BB-1DBFEC7C8A7A}" type="datetime1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9BEE-5187-4E3D-976C-E2540C607A37}" type="datetime1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1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036D-1D5E-49BF-8916-2BB648DA2FF8}" type="datetime1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3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8CA4-B31E-44ED-BC05-748BF3607CD2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9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379D-E848-40A5-8A35-DE32F6282ABF}" type="datetime1">
              <a:rPr lang="en-US" smtClean="0"/>
              <a:t>12/14/2023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2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E0FEE-90B7-49E5-AAA7-5BF274C11E86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3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43" y="2698537"/>
            <a:ext cx="3432949" cy="4856988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773514" y="21234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dirty="0" err="1" smtClean="0">
                <a:cs typeface="B Titr" panose="00000700000000000000" pitchFamily="2" charset="-78"/>
              </a:rPr>
              <a:t>معارفه</a:t>
            </a:r>
            <a:r>
              <a:rPr lang="fa-IR" dirty="0" smtClean="0">
                <a:cs typeface="B Titr" panose="00000700000000000000" pitchFamily="2" charset="-78"/>
              </a:rPr>
              <a:t> از </a:t>
            </a:r>
            <a:r>
              <a:rPr lang="fa-IR" dirty="0" err="1" smtClean="0">
                <a:cs typeface="B Titr" panose="00000700000000000000" pitchFamily="2" charset="-78"/>
              </a:rPr>
              <a:t>استعدادیابی</a:t>
            </a:r>
            <a:r>
              <a:rPr lang="fa-IR" dirty="0" smtClean="0">
                <a:cs typeface="B Titr" panose="00000700000000000000" pitchFamily="2" charset="-78"/>
              </a:rPr>
              <a:t> تا </a:t>
            </a:r>
            <a:r>
              <a:rPr lang="fa-IR" dirty="0" err="1" smtClean="0">
                <a:cs typeface="B Titr" panose="00000700000000000000" pitchFamily="2" charset="-78"/>
              </a:rPr>
              <a:t>کارآفرینی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5664" y="11328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dirty="0" smtClean="0">
                <a:cs typeface="B Titr" panose="00000700000000000000" pitchFamily="2" charset="-78"/>
              </a:rPr>
              <a:t>آموزش دیجیتال </a:t>
            </a:r>
            <a:r>
              <a:rPr lang="fa-IR" dirty="0" err="1" smtClean="0">
                <a:cs typeface="B Titr" panose="00000700000000000000" pitchFamily="2" charset="-78"/>
              </a:rPr>
              <a:t>مارکتینک</a:t>
            </a:r>
            <a:r>
              <a:rPr lang="fa-IR" dirty="0" smtClean="0">
                <a:cs typeface="B Titr" panose="00000700000000000000" pitchFamily="2" charset="-78"/>
              </a:rPr>
              <a:t> به صورت </a:t>
            </a:r>
            <a:r>
              <a:rPr lang="fa-IR" dirty="0" err="1" smtClean="0">
                <a:cs typeface="B Titr" panose="00000700000000000000" pitchFamily="2" charset="-78"/>
              </a:rPr>
              <a:t>آسنانسوری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90219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Titr" panose="00000700000000000000" pitchFamily="2" charset="-78"/>
              </a:rPr>
              <a:t>4- اصول طراحی سایت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تحلیل سیستم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طراحی اصولی</a:t>
            </a:r>
          </a:p>
          <a:p>
            <a:pPr algn="r" rtl="1"/>
            <a:r>
              <a:rPr lang="fa-IR" sz="3200" dirty="0" err="1" smtClean="0">
                <a:cs typeface="B Zar" panose="00000400000000000000" pitchFamily="2" charset="-78"/>
              </a:rPr>
              <a:t>بیزینس</a:t>
            </a:r>
            <a:r>
              <a:rPr lang="fa-IR" sz="3200" dirty="0" smtClean="0">
                <a:cs typeface="B Zar" panose="00000400000000000000" pitchFamily="2" charset="-78"/>
              </a:rPr>
              <a:t> </a:t>
            </a:r>
            <a:r>
              <a:rPr lang="fa-IR" sz="3200" dirty="0" err="1" smtClean="0">
                <a:cs typeface="B Zar" panose="00000400000000000000" pitchFamily="2" charset="-78"/>
              </a:rPr>
              <a:t>پلن</a:t>
            </a:r>
            <a:r>
              <a:rPr lang="fa-IR" sz="3200" dirty="0" smtClean="0">
                <a:cs typeface="B Zar" panose="00000400000000000000" pitchFamily="2" charset="-78"/>
              </a:rPr>
              <a:t> </a:t>
            </a:r>
          </a:p>
          <a:p>
            <a:pPr algn="r" rtl="1"/>
            <a:r>
              <a:rPr lang="fa-IR" sz="3200" dirty="0" err="1" smtClean="0">
                <a:cs typeface="B Zar" panose="00000400000000000000" pitchFamily="2" charset="-78"/>
              </a:rPr>
              <a:t>بیزینس</a:t>
            </a:r>
            <a:r>
              <a:rPr lang="fa-IR" sz="3200" dirty="0" smtClean="0">
                <a:cs typeface="B Zar" panose="00000400000000000000" pitchFamily="2" charset="-78"/>
              </a:rPr>
              <a:t> مدل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انتخاب نوع محصول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نوع رقابت</a:t>
            </a:r>
          </a:p>
          <a:p>
            <a:pPr algn="r" rtl="1"/>
            <a:endParaRPr lang="fa-IR" sz="3600" dirty="0" smtClean="0">
              <a:cs typeface="B Zar" panose="00000400000000000000" pitchFamily="2" charset="-78"/>
            </a:endParaRPr>
          </a:p>
          <a:p>
            <a:pPr algn="r" rtl="1"/>
            <a:endParaRPr lang="en-US" sz="3600" dirty="0">
              <a:cs typeface="B Zar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14/7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42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5- انتخاب برند، دامنه و </a:t>
            </a:r>
            <a:r>
              <a:rPr lang="fa-IR" dirty="0" err="1">
                <a:cs typeface="B Titr" panose="00000700000000000000" pitchFamily="2" charset="-78"/>
              </a:rPr>
              <a:t>هاست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برند آیا ثبت کنیم یا نه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اسم دامنه 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از کجا </a:t>
            </a:r>
            <a:r>
              <a:rPr lang="fa-IR" sz="3200" dirty="0" err="1" smtClean="0">
                <a:cs typeface="B Zar" panose="00000400000000000000" pitchFamily="2" charset="-78"/>
              </a:rPr>
              <a:t>هاست</a:t>
            </a:r>
            <a:r>
              <a:rPr lang="fa-IR" sz="3200" dirty="0" smtClean="0">
                <a:cs typeface="B Zar" panose="00000400000000000000" pitchFamily="2" charset="-78"/>
              </a:rPr>
              <a:t> خوب بخریم</a:t>
            </a:r>
          </a:p>
          <a:p>
            <a:pPr algn="r" rtl="1"/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800" dirty="0" smtClean="0"/>
              <a:t>14/8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34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6-</a:t>
            </a:r>
            <a:r>
              <a:rPr lang="ar-SA" dirty="0" smtClean="0">
                <a:cs typeface="B Titr" panose="00000700000000000000" pitchFamily="2" charset="-78"/>
              </a:rPr>
              <a:t>کارگاه دیجیتالی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dirty="0" err="1" smtClean="0">
                <a:cs typeface="B Titr" panose="00000700000000000000" pitchFamily="2" charset="-78"/>
              </a:rPr>
              <a:t>مارکتینگ</a:t>
            </a:r>
            <a:r>
              <a:rPr lang="en-US" b="1" dirty="0">
                <a:cs typeface="B Titr" panose="00000700000000000000" pitchFamily="2" charset="-78"/>
              </a:rPr>
              <a:t/>
            </a:r>
            <a:br>
              <a:rPr lang="en-US" b="1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اگر </a:t>
            </a:r>
            <a:r>
              <a:rPr lang="ar-SA" sz="2800" dirty="0">
                <a:cs typeface="B Zar" panose="00000400000000000000" pitchFamily="2" charset="-78"/>
              </a:rPr>
              <a:t>می‌خواهید به یک دیجیتال مارکتر قوی تبدیل شوید ولی نمی‌دانید از کجا باید آغاز کنید، اینجا به شما خواهیم گفت</a:t>
            </a:r>
            <a:r>
              <a:rPr lang="en-US" sz="2800" dirty="0" smtClean="0">
                <a:cs typeface="B Zar" panose="00000400000000000000" pitchFamily="2" charset="-78"/>
              </a:rPr>
              <a:t>.</a:t>
            </a:r>
            <a:endParaRPr lang="en-US" sz="2800" dirty="0">
              <a:cs typeface="B Zar" panose="00000400000000000000" pitchFamily="2" charset="-78"/>
            </a:endParaRPr>
          </a:p>
          <a:p>
            <a:pPr marL="0" indent="0" rtl="1">
              <a:buNone/>
            </a:pPr>
            <a:endParaRPr lang="en-US" sz="2800" dirty="0"/>
          </a:p>
          <a:p>
            <a:pPr algn="r" rtl="1"/>
            <a:r>
              <a:rPr lang="ar-SA" sz="2800" dirty="0">
                <a:cs typeface="B Zar" panose="00000400000000000000" pitchFamily="2" charset="-78"/>
              </a:rPr>
              <a:t>در این </a:t>
            </a:r>
            <a:r>
              <a:rPr lang="fa-IR" sz="2800" dirty="0" smtClean="0">
                <a:cs typeface="B Zar" panose="00000400000000000000" pitchFamily="2" charset="-78"/>
              </a:rPr>
              <a:t>دوره</a:t>
            </a:r>
            <a:r>
              <a:rPr lang="ar-SA" sz="2800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cs typeface="B Zar" panose="00000400000000000000" pitchFamily="2" charset="-78"/>
              </a:rPr>
              <a:t>18 </a:t>
            </a:r>
            <a:r>
              <a:rPr lang="ar-SA" sz="2800" dirty="0" smtClean="0">
                <a:cs typeface="B Zar" panose="00000400000000000000" pitchFamily="2" charset="-78"/>
              </a:rPr>
              <a:t>ساعته</a:t>
            </a: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fa-IR" sz="2800" dirty="0" err="1" smtClean="0">
                <a:cs typeface="B Zar" panose="00000400000000000000" pitchFamily="2" charset="-78"/>
              </a:rPr>
              <a:t>آسانسوری</a:t>
            </a:r>
            <a:r>
              <a:rPr lang="ar-SA" sz="2800" dirty="0" smtClean="0">
                <a:cs typeface="B Zar" panose="00000400000000000000" pitchFamily="2" charset="-78"/>
              </a:rPr>
              <a:t> </a:t>
            </a:r>
            <a:r>
              <a:rPr lang="ar-SA" sz="2800" dirty="0">
                <a:cs typeface="B Zar" panose="00000400000000000000" pitchFamily="2" charset="-78"/>
              </a:rPr>
              <a:t>به شما آموزش </a:t>
            </a:r>
            <a:r>
              <a:rPr lang="ar-SA" sz="2800" dirty="0" smtClean="0">
                <a:cs typeface="B Zar" panose="00000400000000000000" pitchFamily="2" charset="-78"/>
              </a:rPr>
              <a:t>می</a:t>
            </a: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ar-SA" sz="2800" dirty="0" smtClean="0">
                <a:cs typeface="B Zar" panose="00000400000000000000" pitchFamily="2" charset="-78"/>
              </a:rPr>
              <a:t>دهیم </a:t>
            </a:r>
            <a:r>
              <a:rPr lang="ar-SA" sz="2800" dirty="0">
                <a:cs typeface="B Zar" panose="00000400000000000000" pitchFamily="2" charset="-78"/>
              </a:rPr>
              <a:t>که چطور به یک کارآفرین تبدیل شوید و یک کارآفرین چه شخصیتی باید داشته باشد و سپس راه های ورود به بازاریابی اینترنتی را برای شما شرح خواهیم داد</a:t>
            </a:r>
            <a:r>
              <a:rPr lang="en-US" sz="2800" dirty="0">
                <a:cs typeface="B Zar" panose="00000400000000000000" pitchFamily="2" charset="-78"/>
              </a:rPr>
              <a:t>.</a:t>
            </a:r>
          </a:p>
          <a:p>
            <a:pPr algn="r" rtl="1"/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1" y="6041362"/>
            <a:ext cx="1044402" cy="365125"/>
          </a:xfrm>
        </p:spPr>
        <p:txBody>
          <a:bodyPr/>
          <a:lstStyle/>
          <a:p>
            <a:r>
              <a:rPr lang="en-US" sz="1800" dirty="0" smtClean="0"/>
              <a:t>14/9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954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90" y="1079938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3000" b="1" dirty="0" smtClean="0">
                <a:cs typeface="B Titr" panose="00000700000000000000" pitchFamily="2" charset="-78"/>
              </a:rPr>
              <a:t>7- </a:t>
            </a:r>
            <a:r>
              <a:rPr lang="fa-IR" sz="3000" b="1" dirty="0">
                <a:cs typeface="B Titr" panose="00000700000000000000" pitchFamily="2" charset="-78"/>
              </a:rPr>
              <a:t>چقدر سرمایه در زمینه کاری شما </a:t>
            </a:r>
            <a:r>
              <a:rPr lang="fa-IR" sz="3000" b="1" dirty="0" smtClean="0">
                <a:cs typeface="B Titr" panose="00000700000000000000" pitchFamily="2" charset="-78"/>
              </a:rPr>
              <a:t>لازم </a:t>
            </a:r>
            <a:r>
              <a:rPr lang="fa-IR" sz="3000" b="1" dirty="0">
                <a:cs typeface="B Titr" panose="00000700000000000000" pitchFamily="2" charset="-78"/>
              </a:rPr>
              <a:t>ا</a:t>
            </a:r>
            <a:r>
              <a:rPr lang="fa-IR" sz="3000" b="1" dirty="0" smtClean="0">
                <a:cs typeface="B Titr" panose="00000700000000000000" pitchFamily="2" charset="-78"/>
              </a:rPr>
              <a:t>ست تا </a:t>
            </a:r>
            <a:r>
              <a:rPr lang="fa-IR" sz="3000" b="1" dirty="0">
                <a:cs typeface="B Titr" panose="00000700000000000000" pitchFamily="2" charset="-78"/>
              </a:rPr>
              <a:t>پیشرفت </a:t>
            </a:r>
            <a:r>
              <a:rPr lang="fa-IR" sz="3000" b="1" dirty="0" smtClean="0">
                <a:cs typeface="B Titr" panose="00000700000000000000" pitchFamily="2" charset="-78"/>
              </a:rPr>
              <a:t>کنید؟</a:t>
            </a:r>
            <a:endParaRPr lang="en-US" sz="30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حداقل 6 </a:t>
            </a:r>
            <a:r>
              <a:rPr lang="fa-IR" sz="3200" dirty="0" smtClean="0">
                <a:cs typeface="B Zar" panose="00000400000000000000" pitchFamily="2" charset="-78"/>
              </a:rPr>
              <a:t>میلیون چون خودم طراح این سیستم های آنلاین بودم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فقط در کار ما باید اهرم سازی کنیم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سیستم سازی برای کم کردن هزینه های استارت آپ</a:t>
            </a:r>
            <a:endParaRPr lang="en-US" sz="3200" dirty="0" smtClean="0">
              <a:cs typeface="B Zar" panose="00000400000000000000" pitchFamily="2" charset="-78"/>
            </a:endParaRPr>
          </a:p>
          <a:p>
            <a:pPr algn="r" rtl="1"/>
            <a:endParaRPr lang="fa-IR" sz="3600" dirty="0" smtClean="0">
              <a:cs typeface="B Zar" panose="00000400000000000000" pitchFamily="2" charset="-78"/>
            </a:endParaRPr>
          </a:p>
          <a:p>
            <a:pPr algn="r" rtl="1"/>
            <a:endParaRPr lang="en-US" sz="3600" dirty="0">
              <a:cs typeface="B Zar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1249" y="6041362"/>
            <a:ext cx="812754" cy="365125"/>
          </a:xfrm>
        </p:spPr>
        <p:txBody>
          <a:bodyPr/>
          <a:lstStyle/>
          <a:p>
            <a:r>
              <a:rPr lang="en-US" sz="1800" dirty="0" smtClean="0"/>
              <a:t>14/10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05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cs typeface="B Titr" panose="00000700000000000000" pitchFamily="2" charset="-78"/>
              </a:rPr>
              <a:t>این کارگاه برای چه کسانی مناسب است؟</a:t>
            </a:r>
            <a:r>
              <a:rPr lang="en-US" b="1" dirty="0">
                <a:cs typeface="B Titr" panose="00000700000000000000" pitchFamily="2" charset="-78"/>
              </a:rPr>
              <a:t/>
            </a:r>
            <a:br>
              <a:rPr lang="en-US" b="1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>
                <a:cs typeface="B Zar" panose="00000400000000000000" pitchFamily="2" charset="-78"/>
              </a:rPr>
              <a:t>افرادی که میخواهند وارد بازار کار شوند و به دنبال یک مهارت و حرفه‌ی پولساز میگردند</a:t>
            </a:r>
            <a:r>
              <a:rPr lang="en-US" sz="2800" dirty="0" smtClean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افرادی </a:t>
            </a:r>
            <a:r>
              <a:rPr lang="ar-SA" sz="2800" dirty="0">
                <a:cs typeface="B Zar" panose="00000400000000000000" pitchFamily="2" charset="-78"/>
              </a:rPr>
              <a:t>که میخواهند به عنوان دیجیتال مارکتر وارد بازار کار شوند</a:t>
            </a:r>
            <a:r>
              <a:rPr lang="en-US" sz="2800" dirty="0" smtClean="0">
                <a:cs typeface="B Zar" panose="00000400000000000000" pitchFamily="2" charset="-78"/>
              </a:rPr>
              <a:t>.</a:t>
            </a:r>
            <a:endParaRPr lang="fa-IR" sz="28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افرادی که </a:t>
            </a:r>
            <a:r>
              <a:rPr lang="ar-SA" sz="2800" dirty="0" smtClean="0">
                <a:cs typeface="B Zar" panose="00000400000000000000" pitchFamily="2" charset="-78"/>
              </a:rPr>
              <a:t>تمایل </a:t>
            </a:r>
            <a:r>
              <a:rPr lang="ar-SA" sz="2800" dirty="0">
                <a:cs typeface="B Zar" panose="00000400000000000000" pitchFamily="2" charset="-78"/>
              </a:rPr>
              <a:t>به ارایه خدمات به عنوان </a:t>
            </a:r>
            <a:r>
              <a:rPr lang="fa-IR" sz="2800" dirty="0" smtClean="0">
                <a:cs typeface="B Zar" panose="00000400000000000000" pitchFamily="2" charset="-78"/>
              </a:rPr>
              <a:t>طراح سایت و </a:t>
            </a:r>
            <a:r>
              <a:rPr lang="ar-SA" sz="2800" dirty="0" smtClean="0">
                <a:cs typeface="B Zar" panose="00000400000000000000" pitchFamily="2" charset="-78"/>
              </a:rPr>
              <a:t>کارآفرین</a:t>
            </a:r>
            <a:r>
              <a:rPr lang="fa-IR" sz="2800" dirty="0" smtClean="0">
                <a:cs typeface="B Zar" panose="00000400000000000000" pitchFamily="2" charset="-78"/>
              </a:rPr>
              <a:t> مجازی</a:t>
            </a:r>
            <a:endParaRPr lang="fa-IR" sz="2800" dirty="0">
              <a:cs typeface="B Zar" panose="00000400000000000000" pitchFamily="2" charset="-78"/>
            </a:endParaRP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مشتاقان </a:t>
            </a:r>
            <a:r>
              <a:rPr lang="ar-SA" sz="2800" dirty="0">
                <a:cs typeface="B Zar" panose="00000400000000000000" pitchFamily="2" charset="-78"/>
              </a:rPr>
              <a:t>راه اندازی کسب وکارهای اینترنتی و مجازی</a:t>
            </a:r>
            <a:endParaRPr lang="en-US" sz="2800" dirty="0">
              <a:cs typeface="B Zar" panose="00000400000000000000" pitchFamily="2" charset="-78"/>
            </a:endParaRPr>
          </a:p>
          <a:p>
            <a:pPr algn="r" rtl="1"/>
            <a:endParaRPr lang="en-US" sz="24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73441" y="6041362"/>
            <a:ext cx="800562" cy="365125"/>
          </a:xfrm>
        </p:spPr>
        <p:txBody>
          <a:bodyPr/>
          <a:lstStyle/>
          <a:p>
            <a:r>
              <a:rPr lang="fa-IR" sz="1800" dirty="0" smtClean="0"/>
              <a:t>14/11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89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cs typeface="B Titr" panose="00000700000000000000" pitchFamily="2" charset="-78"/>
              </a:rPr>
              <a:t>این کارگاه برای چه کسانی مناسب نیست؟</a:t>
            </a:r>
            <a:r>
              <a:rPr lang="en-US" b="1" dirty="0">
                <a:cs typeface="B Titr" panose="00000700000000000000" pitchFamily="2" charset="-78"/>
              </a:rPr>
              <a:t/>
            </a:r>
            <a:br>
              <a:rPr lang="en-US" b="1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>
                <a:cs typeface="B Zar" panose="00000400000000000000" pitchFamily="2" charset="-78"/>
              </a:rPr>
              <a:t>افرادی که نیازی به درآمد بالا ندارند و با کمترین درآمد ها راضی می شوند</a:t>
            </a:r>
            <a:r>
              <a:rPr lang="en-US" sz="2800" dirty="0" smtClean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>
                <a:cs typeface="B Zar" panose="00000400000000000000" pitchFamily="2" charset="-78"/>
              </a:rPr>
              <a:t>افرادی که انگیزه کافی برای تبدیل شدن به یک انسان کارآفرین </a:t>
            </a:r>
            <a:r>
              <a:rPr lang="fa-IR" sz="2800" dirty="0" smtClean="0">
                <a:cs typeface="B Zar" panose="00000400000000000000" pitchFamily="2" charset="-78"/>
              </a:rPr>
              <a:t>مجازی </a:t>
            </a:r>
            <a:r>
              <a:rPr lang="ar-SA" sz="2800" dirty="0" smtClean="0">
                <a:cs typeface="B Zar" panose="00000400000000000000" pitchFamily="2" charset="-78"/>
              </a:rPr>
              <a:t>را ندارند</a:t>
            </a:r>
            <a:r>
              <a:rPr lang="fa-IR" sz="2800" dirty="0" smtClean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>
                <a:cs typeface="B Zar" panose="00000400000000000000" pitchFamily="2" charset="-78"/>
              </a:rPr>
              <a:t>افرادی که وقت زیادی را برای توسعه فردی و آموزش و کسب مهارت های بروز اختصاص نمی </a:t>
            </a:r>
            <a:r>
              <a:rPr lang="ar-SA" sz="2800" dirty="0" smtClean="0">
                <a:cs typeface="B Zar" panose="00000400000000000000" pitchFamily="2" charset="-78"/>
              </a:rPr>
              <a:t>دهند</a:t>
            </a:r>
            <a:r>
              <a:rPr lang="fa-IR" sz="2800" dirty="0" smtClean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برای افرادی که فکر فقیری دارد</a:t>
            </a:r>
            <a:r>
              <a:rPr lang="en-US" sz="2800" dirty="0">
                <a:cs typeface="B Zar" panose="00000400000000000000" pitchFamily="2" charset="-78"/>
              </a:rPr>
              <a:t/>
            </a:r>
            <a:br>
              <a:rPr lang="en-US" sz="2800" dirty="0">
                <a:cs typeface="B Zar" panose="00000400000000000000" pitchFamily="2" charset="-78"/>
              </a:rPr>
            </a:b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73441" y="6041362"/>
            <a:ext cx="800562" cy="365125"/>
          </a:xfrm>
        </p:spPr>
        <p:txBody>
          <a:bodyPr/>
          <a:lstStyle/>
          <a:p>
            <a:r>
              <a:rPr lang="en-US" sz="1800" dirty="0" smtClean="0"/>
              <a:t>14/12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51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44" y="526089"/>
            <a:ext cx="8596668" cy="13208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>
                <a:cs typeface="B Titr" panose="00000700000000000000" pitchFamily="2" charset="-78"/>
              </a:rPr>
              <a:t>بعد از پایان کارگاه چه انتظاری از شرکت کنندگان میرود؟</a:t>
            </a:r>
            <a:r>
              <a:rPr lang="en-US" b="1" dirty="0">
                <a:cs typeface="B Titr" panose="00000700000000000000" pitchFamily="2" charset="-78"/>
              </a:rPr>
              <a:t/>
            </a:r>
            <a:br>
              <a:rPr lang="en-US" b="1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03739"/>
            <a:ext cx="8596668" cy="3880773"/>
          </a:xfrm>
        </p:spPr>
        <p:txBody>
          <a:bodyPr>
            <a:noAutofit/>
          </a:bodyPr>
          <a:lstStyle/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مبانی </a:t>
            </a:r>
            <a:r>
              <a:rPr lang="ar-SA" sz="2800" dirty="0">
                <a:cs typeface="B Zar" panose="00000400000000000000" pitchFamily="2" charset="-78"/>
              </a:rPr>
              <a:t>کامل دیجیتال مارکتینگ را می‌آموزید</a:t>
            </a:r>
            <a:endParaRPr lang="en-US" sz="2800" dirty="0">
              <a:cs typeface="B Zar" panose="00000400000000000000" pitchFamily="2" charset="-78"/>
            </a:endParaRP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قابلیت‌های </a:t>
            </a:r>
            <a:r>
              <a:rPr lang="ar-SA" sz="2800" dirty="0">
                <a:cs typeface="B Zar" panose="00000400000000000000" pitchFamily="2" charset="-78"/>
              </a:rPr>
              <a:t>بسیار شگفت انگیز وردپرس و فروشگاه اینترنتی را کشف می‌کنید</a:t>
            </a:r>
            <a:r>
              <a:rPr lang="en-US" sz="2800" dirty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با </a:t>
            </a:r>
            <a:r>
              <a:rPr lang="ar-SA" sz="2800" dirty="0">
                <a:cs typeface="B Zar" panose="00000400000000000000" pitchFamily="2" charset="-78"/>
              </a:rPr>
              <a:t>سر فصل های دنیای بازاریابی اینترنتی به صورت کامل آشنا می‌شوید</a:t>
            </a:r>
            <a:r>
              <a:rPr lang="en-US" sz="2800" dirty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یاد </a:t>
            </a:r>
            <a:r>
              <a:rPr lang="ar-SA" sz="2800" dirty="0">
                <a:cs typeface="B Zar" panose="00000400000000000000" pitchFamily="2" charset="-78"/>
              </a:rPr>
              <a:t>می‌گیرید که چطور از طریق دیجیتال مارکتر بودن کسب درآمد کنید</a:t>
            </a:r>
            <a:r>
              <a:rPr lang="en-US" sz="2800" dirty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نحوه </a:t>
            </a:r>
            <a:r>
              <a:rPr lang="ar-SA" sz="2800" dirty="0">
                <a:cs typeface="B Zar" panose="00000400000000000000" pitchFamily="2" charset="-78"/>
              </a:rPr>
              <a:t>بازاریابی در شبکه های اجتماعی را فرا می‌گیرید</a:t>
            </a:r>
            <a:r>
              <a:rPr lang="en-US" sz="2800" dirty="0">
                <a:cs typeface="B Zar" panose="00000400000000000000" pitchFamily="2" charset="-78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91916" cy="14919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29601" y="6213771"/>
            <a:ext cx="800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err="1" smtClean="0">
                <a:cs typeface="B Titr" panose="00000700000000000000" pitchFamily="2" charset="-78"/>
              </a:rPr>
              <a:t>سرفصل</a:t>
            </a:r>
            <a:r>
              <a:rPr lang="fa-IR" dirty="0" smtClean="0">
                <a:cs typeface="B Titr" panose="00000700000000000000" pitchFamily="2" charset="-78"/>
              </a:rPr>
              <a:t> های طراحی سایت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9757"/>
            <a:ext cx="8596668" cy="3880773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>
                <a:cs typeface="B Zar" panose="00000400000000000000" pitchFamily="2" charset="-78"/>
              </a:rPr>
              <a:t>ثروت سازی در شرایط سخت </a:t>
            </a:r>
            <a:r>
              <a:rPr lang="fa-IR" sz="2800" dirty="0" smtClean="0">
                <a:cs typeface="B Zar" panose="00000400000000000000" pitchFamily="2" charset="-78"/>
              </a:rPr>
              <a:t>کشور</a:t>
            </a:r>
          </a:p>
          <a:p>
            <a:pPr lvl="0" algn="r" rtl="1"/>
            <a:r>
              <a:rPr lang="fa-IR" sz="2800" dirty="0" smtClean="0">
                <a:cs typeface="B Zar" panose="00000400000000000000" pitchFamily="2" charset="-78"/>
              </a:rPr>
              <a:t>معرفی </a:t>
            </a:r>
            <a:r>
              <a:rPr lang="fa-IR" sz="2800" dirty="0">
                <a:cs typeface="B Zar" panose="00000400000000000000" pitchFamily="2" charset="-78"/>
              </a:rPr>
              <a:t>دشمن مشترک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 smtClean="0">
                <a:cs typeface="B Zar" panose="00000400000000000000" pitchFamily="2" charset="-78"/>
              </a:rPr>
              <a:t>آشنایی </a:t>
            </a:r>
            <a:r>
              <a:rPr lang="fa-IR" sz="2800" dirty="0">
                <a:cs typeface="B Zar" panose="00000400000000000000" pitchFamily="2" charset="-78"/>
              </a:rPr>
              <a:t>با طراحی و سیستم سازی یک کسب و کار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نوشتن </a:t>
            </a:r>
            <a:r>
              <a:rPr lang="fa-IR" sz="2800" dirty="0" err="1">
                <a:cs typeface="B Zar" panose="00000400000000000000" pitchFamily="2" charset="-78"/>
              </a:rPr>
              <a:t>بیزینس</a:t>
            </a:r>
            <a:r>
              <a:rPr lang="fa-IR" sz="2800" dirty="0">
                <a:cs typeface="B Zar" panose="00000400000000000000" pitchFamily="2" charset="-78"/>
              </a:rPr>
              <a:t> مدل و </a:t>
            </a:r>
            <a:r>
              <a:rPr lang="fa-IR" sz="2800" dirty="0" err="1">
                <a:cs typeface="B Zar" panose="00000400000000000000" pitchFamily="2" charset="-78"/>
              </a:rPr>
              <a:t>پلن</a:t>
            </a:r>
            <a:r>
              <a:rPr lang="fa-IR" sz="2800" dirty="0">
                <a:cs typeface="B Zar" panose="00000400000000000000" pitchFamily="2" charset="-78"/>
              </a:rPr>
              <a:t> کسب و کار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آشنایی با </a:t>
            </a:r>
            <a:r>
              <a:rPr lang="en-US" sz="2800" dirty="0">
                <a:cs typeface="B Zar" panose="00000400000000000000" pitchFamily="2" charset="-78"/>
              </a:rPr>
              <a:t>BLS</a:t>
            </a: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نحوه خرید </a:t>
            </a:r>
            <a:r>
              <a:rPr lang="fa-IR" sz="2800" dirty="0" err="1">
                <a:cs typeface="B Zar" panose="00000400000000000000" pitchFamily="2" charset="-78"/>
              </a:rPr>
              <a:t>هاست</a:t>
            </a:r>
            <a:r>
              <a:rPr lang="fa-IR" sz="2800" dirty="0">
                <a:cs typeface="B Zar" panose="00000400000000000000" pitchFamily="2" charset="-78"/>
              </a:rPr>
              <a:t> و دامنه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نصب و راه اندازی </a:t>
            </a:r>
            <a:r>
              <a:rPr lang="fa-IR" sz="2800" dirty="0" err="1">
                <a:cs typeface="B Zar" panose="00000400000000000000" pitchFamily="2" charset="-78"/>
              </a:rPr>
              <a:t>وردپرس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نحوه آشنایی با خرید قالب و </a:t>
            </a:r>
            <a:r>
              <a:rPr lang="fa-IR" sz="2800" dirty="0" err="1">
                <a:cs typeface="B Zar" panose="00000400000000000000" pitchFamily="2" charset="-78"/>
              </a:rPr>
              <a:t>پلاگین</a:t>
            </a:r>
            <a:r>
              <a:rPr lang="fa-IR" sz="2800" dirty="0">
                <a:cs typeface="B Zar" panose="00000400000000000000" pitchFamily="2" charset="-78"/>
              </a:rPr>
              <a:t> </a:t>
            </a:r>
            <a:r>
              <a:rPr lang="fa-IR" sz="2800" dirty="0" err="1">
                <a:cs typeface="B Zar" panose="00000400000000000000" pitchFamily="2" charset="-78"/>
              </a:rPr>
              <a:t>اروجینال</a:t>
            </a:r>
            <a:r>
              <a:rPr lang="fa-IR" sz="2800" dirty="0">
                <a:cs typeface="B Zar" panose="00000400000000000000" pitchFamily="2" charset="-78"/>
              </a:rPr>
              <a:t> </a:t>
            </a: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473441" y="6041362"/>
            <a:ext cx="800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14/14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err="1">
                <a:cs typeface="B Titr" panose="00000700000000000000" pitchFamily="2" charset="-78"/>
              </a:rPr>
              <a:t>سرفصل</a:t>
            </a:r>
            <a:r>
              <a:rPr lang="fa-IR" dirty="0">
                <a:cs typeface="B Titr" panose="00000700000000000000" pitchFamily="2" charset="-78"/>
              </a:rPr>
              <a:t> های طراحی سایت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00" y="1746061"/>
            <a:ext cx="8596668" cy="3880773"/>
          </a:xfrm>
        </p:spPr>
        <p:txBody>
          <a:bodyPr>
            <a:noAutofit/>
          </a:bodyPr>
          <a:lstStyle/>
          <a:p>
            <a:pPr lvl="0" algn="r" rtl="1"/>
            <a:r>
              <a:rPr lang="en-US" sz="2800" dirty="0">
                <a:cs typeface="B Zar" panose="00000400000000000000" pitchFamily="2" charset="-78"/>
              </a:rPr>
              <a:t> </a:t>
            </a:r>
            <a:r>
              <a:rPr lang="fa-IR" sz="2800" dirty="0" smtClean="0">
                <a:cs typeface="B Zar" panose="00000400000000000000" pitchFamily="2" charset="-78"/>
              </a:rPr>
              <a:t>بهینه </a:t>
            </a:r>
            <a:r>
              <a:rPr lang="fa-IR" sz="2800" dirty="0">
                <a:cs typeface="B Zar" panose="00000400000000000000" pitchFamily="2" charset="-78"/>
              </a:rPr>
              <a:t>سازی سایت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امنیت </a:t>
            </a:r>
            <a:r>
              <a:rPr lang="fa-IR" sz="2800" dirty="0" smtClean="0">
                <a:cs typeface="B Zar" panose="00000400000000000000" pitchFamily="2" charset="-78"/>
              </a:rPr>
              <a:t>کامل </a:t>
            </a:r>
            <a:r>
              <a:rPr lang="fa-IR" sz="2800" dirty="0">
                <a:cs typeface="B Zar" panose="00000400000000000000" pitchFamily="2" charset="-78"/>
              </a:rPr>
              <a:t>سایت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معرفی سیستم پیشنهاد دهنده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فروشگاه ساز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 err="1">
                <a:cs typeface="B Zar" panose="00000400000000000000" pitchFamily="2" charset="-78"/>
              </a:rPr>
              <a:t>پشتیبانگیری</a:t>
            </a:r>
            <a:r>
              <a:rPr lang="fa-IR" sz="2800" dirty="0">
                <a:cs typeface="B Zar" panose="00000400000000000000" pitchFamily="2" charset="-78"/>
              </a:rPr>
              <a:t> اتوماتیک از سایت و </a:t>
            </a:r>
            <a:r>
              <a:rPr lang="fa-IR" sz="2800" dirty="0" err="1">
                <a:cs typeface="B Zar" panose="00000400000000000000" pitchFamily="2" charset="-78"/>
              </a:rPr>
              <a:t>هاست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ایجاد ترافیک و </a:t>
            </a:r>
            <a:r>
              <a:rPr lang="fa-IR" sz="2800" dirty="0" err="1">
                <a:cs typeface="B Zar" panose="00000400000000000000" pitchFamily="2" charset="-78"/>
              </a:rPr>
              <a:t>بازید</a:t>
            </a:r>
            <a:r>
              <a:rPr lang="fa-IR" sz="2800" dirty="0">
                <a:cs typeface="B Zar" panose="00000400000000000000" pitchFamily="2" charset="-78"/>
              </a:rPr>
              <a:t> سایت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 err="1">
                <a:cs typeface="B Zar" panose="00000400000000000000" pitchFamily="2" charset="-78"/>
              </a:rPr>
              <a:t>دیجتال</a:t>
            </a:r>
            <a:r>
              <a:rPr lang="fa-IR" sz="2800" dirty="0">
                <a:cs typeface="B Zar" panose="00000400000000000000" pitchFamily="2" charset="-78"/>
              </a:rPr>
              <a:t> </a:t>
            </a:r>
            <a:r>
              <a:rPr lang="fa-IR" sz="2800" dirty="0" err="1">
                <a:cs typeface="B Zar" panose="00000400000000000000" pitchFamily="2" charset="-78"/>
              </a:rPr>
              <a:t>مارکتینگ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اهرم سازی</a:t>
            </a: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473441" y="6041362"/>
            <a:ext cx="800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14/14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err="1">
                <a:cs typeface="B Titr" panose="00000700000000000000" pitchFamily="2" charset="-78"/>
              </a:rPr>
              <a:t>سرفصل</a:t>
            </a:r>
            <a:r>
              <a:rPr lang="fa-IR" dirty="0">
                <a:cs typeface="B Titr" panose="00000700000000000000" pitchFamily="2" charset="-78"/>
              </a:rPr>
              <a:t> های طراحی سایت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990" y="1697293"/>
            <a:ext cx="8596668" cy="3880773"/>
          </a:xfrm>
        </p:spPr>
        <p:txBody>
          <a:bodyPr>
            <a:noAutofit/>
          </a:bodyPr>
          <a:lstStyle/>
          <a:p>
            <a:pPr lvl="0" algn="r" rtl="1"/>
            <a:r>
              <a:rPr lang="en-US" sz="2800" dirty="0">
                <a:cs typeface="B Zar" panose="00000400000000000000" pitchFamily="2" charset="-78"/>
              </a:rPr>
              <a:t> </a:t>
            </a:r>
            <a:r>
              <a:rPr lang="fa-IR" sz="2800" dirty="0">
                <a:cs typeface="B Zar" panose="00000400000000000000" pitchFamily="2" charset="-78"/>
              </a:rPr>
              <a:t>طراحی سایت بدون کد </a:t>
            </a:r>
            <a:r>
              <a:rPr lang="fa-IR" sz="2800" dirty="0" err="1">
                <a:cs typeface="B Zar" panose="00000400000000000000" pitchFamily="2" charset="-78"/>
              </a:rPr>
              <a:t>نویسی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 err="1">
                <a:cs typeface="B Zar" panose="00000400000000000000" pitchFamily="2" charset="-78"/>
              </a:rPr>
              <a:t>سئو</a:t>
            </a:r>
            <a:r>
              <a:rPr lang="fa-IR" sz="2800" dirty="0">
                <a:cs typeface="B Zar" panose="00000400000000000000" pitchFamily="2" charset="-78"/>
              </a:rPr>
              <a:t> پیشرفته </a:t>
            </a:r>
            <a:r>
              <a:rPr lang="fa-IR" sz="2800" dirty="0" smtClean="0">
                <a:cs typeface="B Zar" panose="00000400000000000000" pitchFamily="2" charset="-78"/>
              </a:rPr>
              <a:t>سایت</a:t>
            </a:r>
            <a:endParaRPr lang="en-US" sz="2800" dirty="0" smtClean="0">
              <a:cs typeface="B Zar" panose="00000400000000000000" pitchFamily="2" charset="-78"/>
            </a:endParaRPr>
          </a:p>
          <a:p>
            <a:pPr lvl="0" algn="r" rtl="1"/>
            <a:r>
              <a:rPr lang="en-US" sz="2800" dirty="0">
                <a:cs typeface="B Zar" panose="00000400000000000000" pitchFamily="2" charset="-78"/>
              </a:rPr>
              <a:t> </a:t>
            </a:r>
            <a:r>
              <a:rPr lang="fa-IR" sz="2800" dirty="0" smtClean="0">
                <a:cs typeface="B Zar" panose="00000400000000000000" pitchFamily="2" charset="-78"/>
              </a:rPr>
              <a:t>اتصال </a:t>
            </a:r>
            <a:r>
              <a:rPr lang="fa-IR" sz="2800" dirty="0">
                <a:cs typeface="B Zar" panose="00000400000000000000" pitchFamily="2" charset="-78"/>
              </a:rPr>
              <a:t>به </a:t>
            </a:r>
            <a:r>
              <a:rPr lang="fa-IR" sz="2800" dirty="0" err="1">
                <a:cs typeface="B Zar" panose="00000400000000000000" pitchFamily="2" charset="-78"/>
              </a:rPr>
              <a:t>ربات</a:t>
            </a:r>
            <a:r>
              <a:rPr lang="fa-IR" sz="2800" dirty="0">
                <a:cs typeface="B Zar" panose="00000400000000000000" pitchFamily="2" charset="-78"/>
              </a:rPr>
              <a:t> های شبکه های اجتماعی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ایجاد </a:t>
            </a:r>
            <a:r>
              <a:rPr lang="fa-IR" sz="2800" dirty="0" err="1">
                <a:cs typeface="B Zar" panose="00000400000000000000" pitchFamily="2" charset="-78"/>
              </a:rPr>
              <a:t>رباتهای</a:t>
            </a:r>
            <a:r>
              <a:rPr lang="fa-IR" sz="2800" dirty="0">
                <a:cs typeface="B Zar" panose="00000400000000000000" pitchFamily="2" charset="-78"/>
              </a:rPr>
              <a:t> هوشمند 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آموزش </a:t>
            </a:r>
            <a:r>
              <a:rPr lang="fa-IR" sz="2800" dirty="0" err="1">
                <a:cs typeface="B Zar" panose="00000400000000000000" pitchFamily="2" charset="-78"/>
              </a:rPr>
              <a:t>الگوریتم</a:t>
            </a:r>
            <a:r>
              <a:rPr lang="fa-IR" sz="2800" dirty="0">
                <a:cs typeface="B Zar" panose="00000400000000000000" pitchFamily="2" charset="-78"/>
              </a:rPr>
              <a:t> های جدید </a:t>
            </a:r>
            <a:r>
              <a:rPr lang="fa-IR" sz="2800" dirty="0" err="1">
                <a:cs typeface="B Zar" panose="00000400000000000000" pitchFamily="2" charset="-78"/>
              </a:rPr>
              <a:t>گوگل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فرم سازی حرفه ای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طراحی صفحه حرفه ای </a:t>
            </a:r>
            <a:r>
              <a:rPr lang="en-US" sz="2800" dirty="0" err="1">
                <a:cs typeface="B Zar" panose="00000400000000000000" pitchFamily="2" charset="-78"/>
              </a:rPr>
              <a:t>GoodUI</a:t>
            </a:r>
            <a:endParaRPr lang="en-US" sz="2800" dirty="0"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قرار </a:t>
            </a:r>
            <a:r>
              <a:rPr lang="fa-IR" sz="2800" dirty="0">
                <a:cs typeface="B Zar" panose="00000400000000000000" pitchFamily="2" charset="-78"/>
              </a:rPr>
              <a:t>دادن تجربه 17 ساله طراحی سایت</a:t>
            </a: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473441" y="6041362"/>
            <a:ext cx="800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14/14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503" y="883069"/>
            <a:ext cx="7766936" cy="2448407"/>
          </a:xfrm>
        </p:spPr>
        <p:txBody>
          <a:bodyPr/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خانه تحول پردیس</a:t>
            </a:r>
            <a:r>
              <a:rPr lang="en-US" sz="4000" dirty="0" smtClean="0">
                <a:cs typeface="B Titr" panose="00000700000000000000" pitchFamily="2" charset="-78"/>
              </a:rPr>
              <a:t/>
            </a:r>
            <a:br>
              <a:rPr lang="en-US" sz="4000" dirty="0" smtClean="0">
                <a:cs typeface="B Titr" panose="00000700000000000000" pitchFamily="2" charset="-78"/>
              </a:rPr>
            </a:br>
            <a:r>
              <a:rPr lang="fa-IR" sz="4000" dirty="0" smtClean="0">
                <a:cs typeface="B Titr" panose="00000700000000000000" pitchFamily="2" charset="-78"/>
              </a:rPr>
              <a:t/>
            </a:r>
            <a:br>
              <a:rPr lang="fa-IR" sz="4000" dirty="0" smtClean="0">
                <a:cs typeface="B Titr" panose="00000700000000000000" pitchFamily="2" charset="-78"/>
              </a:rPr>
            </a:br>
            <a:r>
              <a:rPr lang="fa-IR" sz="4000" dirty="0" smtClean="0">
                <a:cs typeface="B Titr" panose="00000700000000000000" pitchFamily="2" charset="-78"/>
              </a:rPr>
              <a:t>دبیر کانون </a:t>
            </a:r>
            <a:r>
              <a:rPr lang="fa-IR" sz="4000" dirty="0" err="1" smtClean="0">
                <a:cs typeface="B Titr" panose="00000700000000000000" pitchFamily="2" charset="-78"/>
              </a:rPr>
              <a:t>کارآفرینی</a:t>
            </a:r>
            <a:r>
              <a:rPr lang="fa-IR" sz="4000" dirty="0" smtClean="0">
                <a:cs typeface="B Titr" panose="00000700000000000000" pitchFamily="2" charset="-78"/>
              </a:rPr>
              <a:t> مجازی</a:t>
            </a:r>
            <a:endParaRPr lang="en-US" sz="60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284" y="3605023"/>
            <a:ext cx="7216603" cy="1096899"/>
          </a:xfrm>
        </p:spPr>
        <p:txBody>
          <a:bodyPr/>
          <a:lstStyle/>
          <a:p>
            <a:r>
              <a:rPr lang="fa-IR" b="1" dirty="0">
                <a:cs typeface="B Titr" panose="00000700000000000000" pitchFamily="2" charset="-78"/>
              </a:rPr>
              <a:t>کارآفرین فضای </a:t>
            </a:r>
            <a:r>
              <a:rPr lang="fa-IR" b="1" dirty="0" smtClean="0">
                <a:cs typeface="B Titr" panose="00000700000000000000" pitchFamily="2" charset="-78"/>
              </a:rPr>
              <a:t>مجازی، مدیر </a:t>
            </a:r>
            <a:r>
              <a:rPr lang="fa-IR" b="1" dirty="0">
                <a:cs typeface="B Titr" panose="00000700000000000000" pitchFamily="2" charset="-78"/>
              </a:rPr>
              <a:t>عامل شرکت </a:t>
            </a:r>
            <a:r>
              <a:rPr lang="fa-IR" b="1" dirty="0" smtClean="0">
                <a:cs typeface="B Titr" panose="00000700000000000000" pitchFamily="2" charset="-78"/>
              </a:rPr>
              <a:t>تخشا پیشرو سایه پارس، </a:t>
            </a:r>
            <a:r>
              <a:rPr lang="fa-IR" b="1" dirty="0">
                <a:cs typeface="B Titr" panose="00000700000000000000" pitchFamily="2" charset="-78"/>
              </a:rPr>
              <a:t>مدرس دانشگاه، مشاور تخصصی </a:t>
            </a:r>
            <a:r>
              <a:rPr lang="fa-IR" b="1" dirty="0" smtClean="0">
                <a:cs typeface="B Titr" panose="00000700000000000000" pitchFamily="2" charset="-78"/>
              </a:rPr>
              <a:t>کسب و کار آنلاین، مخترع، </a:t>
            </a:r>
            <a:r>
              <a:rPr lang="fa-IR" b="1" dirty="0">
                <a:cs typeface="B Titr" panose="00000700000000000000" pitchFamily="2" charset="-78"/>
              </a:rPr>
              <a:t>محقق، طراح و برنامه نویس سایت و عضو پژوهشگر جوان ایران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25" y="-69060"/>
            <a:ext cx="2287764" cy="22877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30504" y="643392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به نام خدا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9853" y="6303398"/>
            <a:ext cx="281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www.AloMoshavereh.com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67980" y="4389923"/>
            <a:ext cx="8254525" cy="14149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 smtClean="0">
                <a:cs typeface="B Titr" panose="00000700000000000000" pitchFamily="2" charset="-78"/>
              </a:rPr>
              <a:t/>
            </a:r>
            <a:br>
              <a:rPr lang="en-US" sz="4000" dirty="0" smtClean="0">
                <a:cs typeface="B Titr" panose="00000700000000000000" pitchFamily="2" charset="-78"/>
              </a:rPr>
            </a:br>
            <a:r>
              <a:rPr lang="fa-IR" sz="6000" dirty="0" smtClean="0">
                <a:cs typeface="B Titr" panose="00000700000000000000" pitchFamily="2" charset="-78"/>
              </a:rPr>
              <a:t>مهندس جعفر عالی نژاد</a:t>
            </a:r>
            <a:endParaRPr lang="en-US" sz="6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20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سرفصل دوره پیشرفته </a:t>
            </a:r>
            <a:r>
              <a:rPr lang="fa-IR" dirty="0" err="1" smtClean="0">
                <a:cs typeface="B Titr" panose="00000700000000000000" pitchFamily="2" charset="-78"/>
              </a:rPr>
              <a:t>اینستاگرام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dirty="0" err="1" smtClean="0">
                <a:cs typeface="B Titr" panose="00000700000000000000" pitchFamily="2" charset="-78"/>
              </a:rPr>
              <a:t>مارکتینگ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29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473441" y="6041362"/>
            <a:ext cx="800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14/14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8929"/>
            <a:ext cx="8596668" cy="4712434"/>
          </a:xfrm>
        </p:spPr>
        <p:txBody>
          <a:bodyPr>
            <a:noAutofit/>
          </a:bodyPr>
          <a:lstStyle/>
          <a:p>
            <a:r>
              <a:rPr lang="fa-IR" dirty="0">
                <a:cs typeface="B Zar" panose="00000400000000000000" pitchFamily="2" charset="-78"/>
              </a:rPr>
              <a:t>۱)راه اندازی تخصصی </a:t>
            </a:r>
            <a:r>
              <a:rPr lang="fa-IR" dirty="0" err="1">
                <a:cs typeface="B Zar" panose="00000400000000000000" pitchFamily="2" charset="-78"/>
              </a:rPr>
              <a:t>پیج</a:t>
            </a:r>
            <a:r>
              <a:rPr lang="fa-IR" dirty="0">
                <a:cs typeface="B Zar" panose="00000400000000000000" pitchFamily="2" charset="-78"/>
              </a:rPr>
              <a:t> مرتبط با </a:t>
            </a:r>
            <a:r>
              <a:rPr lang="fa-IR" dirty="0" err="1">
                <a:cs typeface="B Zar" panose="00000400000000000000" pitchFamily="2" charset="-78"/>
              </a:rPr>
              <a:t>فعالیتتون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✔️۲) </a:t>
            </a:r>
            <a:r>
              <a:rPr lang="fa-IR" dirty="0" err="1">
                <a:cs typeface="B Zar" panose="00000400000000000000" pitchFamily="2" charset="-78"/>
              </a:rPr>
              <a:t>دایرکت</a:t>
            </a:r>
            <a:r>
              <a:rPr lang="fa-IR" dirty="0">
                <a:cs typeface="B Zar" panose="00000400000000000000" pitchFamily="2" charset="-78"/>
              </a:rPr>
              <a:t> </a:t>
            </a:r>
            <a:r>
              <a:rPr lang="fa-IR" dirty="0" err="1">
                <a:cs typeface="B Zar" panose="00000400000000000000" pitchFamily="2" charset="-78"/>
              </a:rPr>
              <a:t>مارکتینگ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✔️۳)</a:t>
            </a:r>
            <a:r>
              <a:rPr lang="fa-IR" dirty="0" err="1">
                <a:cs typeface="B Zar" panose="00000400000000000000" pitchFamily="2" charset="-78"/>
              </a:rPr>
              <a:t>استوری</a:t>
            </a:r>
            <a:r>
              <a:rPr lang="fa-IR" dirty="0">
                <a:cs typeface="B Zar" panose="00000400000000000000" pitchFamily="2" charset="-78"/>
              </a:rPr>
              <a:t> </a:t>
            </a:r>
            <a:r>
              <a:rPr lang="fa-IR" dirty="0" err="1">
                <a:cs typeface="B Zar" panose="00000400000000000000" pitchFamily="2" charset="-78"/>
              </a:rPr>
              <a:t>مارکتینگ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✔️۴)بررسی نرخ تعامل</a:t>
            </a:r>
          </a:p>
          <a:p>
            <a:r>
              <a:rPr lang="fa-IR" dirty="0">
                <a:cs typeface="B Zar" panose="00000400000000000000" pitchFamily="2" charset="-78"/>
              </a:rPr>
              <a:t>✔️۵)</a:t>
            </a:r>
            <a:r>
              <a:rPr lang="fa-IR" dirty="0" err="1">
                <a:cs typeface="B Zar" panose="00000400000000000000" pitchFamily="2" charset="-78"/>
              </a:rPr>
              <a:t>فالوور</a:t>
            </a:r>
            <a:r>
              <a:rPr lang="fa-IR" dirty="0">
                <a:cs typeface="B Zar" panose="00000400000000000000" pitchFamily="2" charset="-78"/>
              </a:rPr>
              <a:t> گیری هدفمند</a:t>
            </a:r>
          </a:p>
          <a:p>
            <a:r>
              <a:rPr lang="fa-IR" dirty="0">
                <a:cs typeface="B Zar" panose="00000400000000000000" pitchFamily="2" charset="-78"/>
              </a:rPr>
              <a:t>✔️۶)وظایف تخصصی </a:t>
            </a:r>
            <a:r>
              <a:rPr lang="fa-IR" dirty="0" err="1">
                <a:cs typeface="B Zar" panose="00000400000000000000" pitchFamily="2" charset="-78"/>
              </a:rPr>
              <a:t>ادمین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✔️۷)مدیریت حرفه ای </a:t>
            </a:r>
            <a:r>
              <a:rPr lang="fa-IR" dirty="0" err="1">
                <a:cs typeface="B Zar" panose="00000400000000000000" pitchFamily="2" charset="-78"/>
              </a:rPr>
              <a:t>پیج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✔️۸)نوشتن تخصصی متن </a:t>
            </a:r>
            <a:r>
              <a:rPr lang="fa-IR" dirty="0" err="1">
                <a:cs typeface="B Zar" panose="00000400000000000000" pitchFamily="2" charset="-78"/>
              </a:rPr>
              <a:t>بایو</a:t>
            </a:r>
            <a:r>
              <a:rPr lang="fa-IR" dirty="0">
                <a:cs typeface="B Zar" panose="00000400000000000000" pitchFamily="2" charset="-78"/>
              </a:rPr>
              <a:t> و </a:t>
            </a:r>
            <a:r>
              <a:rPr lang="fa-IR" dirty="0" err="1">
                <a:cs typeface="B Zar" panose="00000400000000000000" pitchFamily="2" charset="-78"/>
              </a:rPr>
              <a:t>کپشن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✔️۹)انتخاب عکس تخصصی </a:t>
            </a:r>
            <a:r>
              <a:rPr lang="fa-IR" dirty="0" err="1">
                <a:cs typeface="B Zar" panose="00000400000000000000" pitchFamily="2" charset="-78"/>
              </a:rPr>
              <a:t>باتوجه</a:t>
            </a:r>
            <a:r>
              <a:rPr lang="fa-IR" dirty="0">
                <a:cs typeface="B Zar" panose="00000400000000000000" pitchFamily="2" charset="-78"/>
              </a:rPr>
              <a:t> به نوع </a:t>
            </a:r>
            <a:r>
              <a:rPr lang="fa-IR" dirty="0" err="1">
                <a:cs typeface="B Zar" panose="00000400000000000000" pitchFamily="2" charset="-78"/>
              </a:rPr>
              <a:t>فعالیتتون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✔️۱۰)امنیت </a:t>
            </a:r>
            <a:r>
              <a:rPr lang="fa-IR" dirty="0" err="1">
                <a:cs typeface="B Zar" panose="00000400000000000000" pitchFamily="2" charset="-78"/>
              </a:rPr>
              <a:t>پیج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✔️و ده ها نکته تخصصی شده دیگه شما☑️ تولید محتوای مرتبط با فعالیت </a:t>
            </a:r>
            <a:r>
              <a:rPr lang="fa-IR" dirty="0" err="1">
                <a:cs typeface="B Zar" panose="00000400000000000000" pitchFamily="2" charset="-78"/>
              </a:rPr>
              <a:t>پیجتون</a:t>
            </a:r>
            <a:r>
              <a:rPr lang="fa-IR" dirty="0">
                <a:cs typeface="B Zar" panose="00000400000000000000" pitchFamily="2" charset="-78"/>
              </a:rPr>
              <a:t> </a:t>
            </a:r>
            <a:r>
              <a:rPr lang="fa-IR" dirty="0" err="1">
                <a:cs typeface="B Zar" panose="00000400000000000000" pitchFamily="2" charset="-78"/>
              </a:rPr>
              <a:t>بصورت</a:t>
            </a:r>
            <a:r>
              <a:rPr lang="fa-IR" dirty="0">
                <a:cs typeface="B Zar" panose="00000400000000000000" pitchFamily="2" charset="-78"/>
              </a:rPr>
              <a:t> محتوای متنی✔️محتوای تصویری✔️محتوای ویدئویی✔️از نوع انتخاب متن تا انتخاب عکس و ویدئو✔️ رو آموزش می بینید</a:t>
            </a:r>
          </a:p>
        </p:txBody>
      </p:sp>
    </p:spTree>
    <p:extLst>
      <p:ext uri="{BB962C8B-B14F-4D97-AF65-F5344CB8AC3E}">
        <p14:creationId xmlns:p14="http://schemas.microsoft.com/office/powerpoint/2010/main" val="15200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cs typeface="B Titr" panose="00000700000000000000" pitchFamily="2" charset="-78"/>
              </a:rPr>
              <a:t>از اینکه ما را تحمل کردید سپاسگزارم</a:t>
            </a:r>
            <a:endParaRPr lang="en-US" sz="32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9600" dirty="0" smtClean="0">
              <a:cs typeface="B Zar" panose="00000400000000000000" pitchFamily="2" charset="-78"/>
            </a:endParaRPr>
          </a:p>
          <a:p>
            <a:pPr marL="0" indent="0" algn="ctr" rtl="1">
              <a:buNone/>
            </a:pPr>
            <a:r>
              <a:rPr lang="en-US" sz="9600" dirty="0" smtClean="0">
                <a:cs typeface="B Zar" panose="00000400000000000000" pitchFamily="2" charset="-78"/>
              </a:rPr>
              <a:t>?</a:t>
            </a:r>
            <a:endParaRPr lang="fa-IR" sz="9600" dirty="0" smtClean="0">
              <a:cs typeface="B Zar" panose="000004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57"/>
            <a:ext cx="1562851" cy="15628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52863" y="6041362"/>
            <a:ext cx="60708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www.AloMoshavereh.com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" y="1480434"/>
            <a:ext cx="7892235" cy="445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 smtClean="0">
                <a:cs typeface="B Titr" panose="00000700000000000000" pitchFamily="2" charset="-78"/>
              </a:rPr>
              <a:t>چرا این همایش را برگزار کردم؟</a:t>
            </a:r>
            <a:endParaRPr lang="en-US" sz="32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170" y="1891374"/>
            <a:ext cx="8596668" cy="463175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چقدر لیاقت دارم درباره طراحی سایت صحبت کنم؟</a:t>
            </a: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نفرات برتر اساتید ایران در برنامه </a:t>
            </a:r>
            <a:r>
              <a:rPr lang="fa-IR" sz="2800" dirty="0" err="1" smtClean="0">
                <a:cs typeface="B Zar" panose="00000400000000000000" pitchFamily="2" charset="-78"/>
              </a:rPr>
              <a:t>نویسی</a:t>
            </a:r>
            <a:endParaRPr lang="fa-IR" sz="28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تدریس در مراکز عالی و دانشگاه </a:t>
            </a:r>
            <a:endParaRPr lang="en-US" sz="28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در حال حاضر مشاور کسب و کار آنلاین</a:t>
            </a: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اجرای دوره های استارت </a:t>
            </a:r>
            <a:r>
              <a:rPr lang="fa-IR" sz="2800" dirty="0" err="1" smtClean="0">
                <a:cs typeface="B Zar" panose="00000400000000000000" pitchFamily="2" charset="-78"/>
              </a:rPr>
              <a:t>آپی</a:t>
            </a:r>
            <a:endParaRPr lang="fa-IR" sz="28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ورزشکار حرفه ای</a:t>
            </a:r>
            <a:endParaRPr lang="fa-IR" sz="2800" dirty="0">
              <a:cs typeface="B Zar" panose="00000400000000000000" pitchFamily="2" charset="-78"/>
            </a:endParaRPr>
          </a:p>
          <a:p>
            <a:pPr algn="r" rtl="1"/>
            <a:endParaRPr lang="fa-IR" sz="2800" dirty="0" smtClean="0">
              <a:cs typeface="B Zar" panose="00000400000000000000" pitchFamily="2" charset="-78"/>
            </a:endParaRPr>
          </a:p>
          <a:p>
            <a:pPr algn="r" rtl="1"/>
            <a:endParaRPr lang="fa-IR" sz="2800" dirty="0" smtClean="0">
              <a:cs typeface="B Zar" panose="00000400000000000000" pitchFamily="2" charset="-78"/>
            </a:endParaRPr>
          </a:p>
          <a:p>
            <a:pPr algn="r" rtl="1"/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1793" y="6041362"/>
            <a:ext cx="1032210" cy="365125"/>
          </a:xfrm>
        </p:spPr>
        <p:txBody>
          <a:bodyPr/>
          <a:lstStyle/>
          <a:p>
            <a:r>
              <a:rPr lang="en-US" sz="2000" dirty="0" smtClean="0"/>
              <a:t>14/1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345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5869"/>
            <a:ext cx="6735401" cy="67733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err="1" smtClean="0">
                <a:cs typeface="B Titr" panose="00000700000000000000" pitchFamily="2" charset="-78"/>
              </a:rPr>
              <a:t>سرفصل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dirty="0" err="1" smtClean="0">
                <a:cs typeface="B Titr" panose="00000700000000000000" pitchFamily="2" charset="-78"/>
              </a:rPr>
              <a:t>معارفه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1- چرا میخواهیم طراحی سایت کنیم؟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2- مراحل خرید و پیش نیازهای طراحی سایت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3- چرا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وردپرس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 و معرفی فروشگاه سازها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4- اصول 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ط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راحی سایت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5- انتخاب برند، دامنه و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هاست</a:t>
            </a:r>
            <a:endParaRPr lang="fa-IR" sz="2800" dirty="0" smtClean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6-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دیجتال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مارکتینگ</a:t>
            </a:r>
            <a:endParaRPr lang="fa-IR" sz="2800" dirty="0" smtClean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7-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سرفصل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 ها کامل دوره طراحی سایت بدون برنامه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نویسی</a:t>
            </a:r>
            <a:endParaRPr lang="en-US" sz="28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14/2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04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Titr" panose="00000700000000000000" pitchFamily="2" charset="-78"/>
              </a:rPr>
              <a:t>1- چرا میخواهیم طراحی سایت کنیم؟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عوض شدن سیستم عامل به مرور زمان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مشکل فیلتر کردن نرم افزارها 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قابل دسترسی سریع و آسان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بدون نیاز به نصب و بروز رسانی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بدون برنامه </a:t>
            </a:r>
            <a:r>
              <a:rPr lang="fa-IR" sz="3200" dirty="0" err="1" smtClean="0">
                <a:cs typeface="B Zar" panose="00000400000000000000" pitchFamily="2" charset="-78"/>
              </a:rPr>
              <a:t>نویسی</a:t>
            </a:r>
            <a:r>
              <a:rPr lang="fa-IR" sz="3200" dirty="0" smtClean="0">
                <a:cs typeface="B Zar" panose="00000400000000000000" pitchFamily="2" charset="-78"/>
              </a:rPr>
              <a:t> و ارزان </a:t>
            </a:r>
            <a:endParaRPr lang="en-US" sz="32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امن و بهینه </a:t>
            </a:r>
          </a:p>
          <a:p>
            <a:pPr algn="r" rtl="1"/>
            <a:endParaRPr lang="fa-IR" sz="3200" dirty="0" smtClean="0">
              <a:cs typeface="B Zar" panose="00000400000000000000" pitchFamily="2" charset="-78"/>
            </a:endParaRPr>
          </a:p>
          <a:p>
            <a:pPr algn="r" rtl="1"/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14/3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04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2-مراحل </a:t>
            </a:r>
            <a:r>
              <a:rPr lang="fa-IR" dirty="0">
                <a:cs typeface="B Titr" panose="00000700000000000000" pitchFamily="2" charset="-78"/>
              </a:rPr>
              <a:t>خرید و پیش نیازهای طراحی سایت</a:t>
            </a:r>
            <a:br>
              <a:rPr lang="fa-IR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دشمن مشترک مان را بشناسیم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خرید قالب و </a:t>
            </a:r>
            <a:r>
              <a:rPr lang="fa-IR" sz="3200" dirty="0" err="1" smtClean="0">
                <a:cs typeface="B Zar" panose="00000400000000000000" pitchFamily="2" charset="-78"/>
              </a:rPr>
              <a:t>پلاگین</a:t>
            </a:r>
            <a:r>
              <a:rPr lang="fa-IR" sz="3200" dirty="0" smtClean="0">
                <a:cs typeface="B Zar" panose="00000400000000000000" pitchFamily="2" charset="-78"/>
              </a:rPr>
              <a:t> با کمترین هزینه و بهترین قالب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این دوره برای </a:t>
            </a:r>
            <a:r>
              <a:rPr lang="fa-IR" sz="3200" dirty="0" err="1">
                <a:cs typeface="B Zar" panose="00000400000000000000" pitchFamily="2" charset="-78"/>
              </a:rPr>
              <a:t>آ</a:t>
            </a:r>
            <a:r>
              <a:rPr lang="fa-IR" sz="3200" dirty="0" err="1" smtClean="0">
                <a:cs typeface="B Zar" panose="00000400000000000000" pitchFamily="2" charset="-78"/>
              </a:rPr>
              <a:t>دمای</a:t>
            </a:r>
            <a:r>
              <a:rPr lang="fa-IR" sz="3200" dirty="0" smtClean="0">
                <a:cs typeface="B Zar" panose="00000400000000000000" pitchFamily="2" charset="-78"/>
              </a:rPr>
              <a:t> باهوش و خلاق که فقط سواد خواندن و نوشتن دارند طراحی شده است.</a:t>
            </a:r>
            <a:endParaRPr lang="fa-IR" sz="3200" dirty="0">
              <a:cs typeface="B Zar" panose="00000400000000000000" pitchFamily="2" charset="-78"/>
            </a:endParaRPr>
          </a:p>
          <a:p>
            <a:pPr algn="r" rtl="1"/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14/4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97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Titr" panose="00000700000000000000" pitchFamily="2" charset="-78"/>
              </a:rPr>
              <a:t>3- </a:t>
            </a:r>
            <a:r>
              <a:rPr lang="fa-IR" dirty="0" smtClean="0">
                <a:cs typeface="B Titr" panose="00000700000000000000" pitchFamily="2" charset="-78"/>
              </a:rPr>
              <a:t>چرا </a:t>
            </a:r>
            <a:r>
              <a:rPr lang="fa-IR" dirty="0" err="1" smtClean="0">
                <a:cs typeface="B Titr" panose="00000700000000000000" pitchFamily="2" charset="-78"/>
              </a:rPr>
              <a:t>وردپرس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dirty="0">
                <a:cs typeface="B Titr" panose="00000700000000000000" pitchFamily="2" charset="-78"/>
              </a:rPr>
              <a:t>و معرفی فروشگاه سازها</a:t>
            </a:r>
            <a:br>
              <a:rPr lang="fa-IR" dirty="0">
                <a:cs typeface="B Titr" panose="00000700000000000000" pitchFamily="2" charset="-78"/>
              </a:rPr>
            </a:br>
            <a:endParaRPr lang="en-US" sz="28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52 </a:t>
            </a:r>
            <a:r>
              <a:rPr lang="fa-IR" sz="3200" dirty="0" smtClean="0">
                <a:cs typeface="B Zar" panose="00000400000000000000" pitchFamily="2" charset="-78"/>
              </a:rPr>
              <a:t>% دنیا با </a:t>
            </a:r>
            <a:r>
              <a:rPr lang="fa-IR" sz="3200" dirty="0" err="1" smtClean="0">
                <a:cs typeface="B Zar" panose="00000400000000000000" pitchFamily="2" charset="-78"/>
              </a:rPr>
              <a:t>وردپرس</a:t>
            </a:r>
            <a:r>
              <a:rPr lang="fa-IR" sz="3200" dirty="0" smtClean="0">
                <a:cs typeface="B Zar" panose="00000400000000000000" pitchFamily="2" charset="-78"/>
              </a:rPr>
              <a:t> کار می کنند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شبیه سازی سایت های بزرگ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روزی با یک ساعت شروع کنید</a:t>
            </a:r>
          </a:p>
          <a:p>
            <a:pPr algn="r" rtl="1"/>
            <a:endParaRPr lang="fa-IR" sz="2400" dirty="0" smtClean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fa-IR" sz="3200" dirty="0" smtClean="0">
              <a:cs typeface="B Zar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14/5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7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25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 smtClean="0">
                <a:cs typeface="B Titr" panose="00000700000000000000" pitchFamily="2" charset="-78"/>
              </a:rPr>
              <a:t>از </a:t>
            </a:r>
            <a:r>
              <a:rPr lang="fa-IR" sz="3200" b="1" dirty="0">
                <a:cs typeface="B Titr" panose="00000700000000000000" pitchFamily="2" charset="-78"/>
              </a:rPr>
              <a:t>کجا شروع </a:t>
            </a:r>
            <a:r>
              <a:rPr lang="fa-IR" sz="3200" b="1" dirty="0" smtClean="0">
                <a:cs typeface="B Titr" panose="00000700000000000000" pitchFamily="2" charset="-78"/>
              </a:rPr>
              <a:t>کنیم؟</a:t>
            </a:r>
            <a:endParaRPr lang="en-US" sz="32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از داشته های خودتان شروع کنید و زیر بار منت و فشار نروید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مشاوره و راهنمایی سریع بگیرید</a:t>
            </a:r>
            <a:endParaRPr lang="en-US" sz="32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در محیط های علمی قرار بگیرید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 در دوره های مرتبط با علاقه و مهارتی خود شرکت کنید</a:t>
            </a:r>
          </a:p>
          <a:p>
            <a:pPr algn="r" rtl="1"/>
            <a:endParaRPr lang="fa-IR" sz="3600" dirty="0" smtClean="0">
              <a:cs typeface="B Zar" panose="00000400000000000000" pitchFamily="2" charset="-78"/>
            </a:endParaRPr>
          </a:p>
          <a:p>
            <a:pPr algn="r" rtl="1"/>
            <a:endParaRPr lang="en-US" sz="3600" dirty="0">
              <a:cs typeface="B Zar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14/6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01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1576</TotalTime>
  <Words>832</Words>
  <Application>Microsoft Office PowerPoint</Application>
  <PresentationFormat>Widescreen</PresentationFormat>
  <Paragraphs>163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 Titr</vt:lpstr>
      <vt:lpstr>B Zar</vt:lpstr>
      <vt:lpstr>Calibri</vt:lpstr>
      <vt:lpstr>Tahoma</vt:lpstr>
      <vt:lpstr>Trebuchet MS</vt:lpstr>
      <vt:lpstr>Wingdings 3</vt:lpstr>
      <vt:lpstr>Facet</vt:lpstr>
      <vt:lpstr>PowerPoint Presentation</vt:lpstr>
      <vt:lpstr>خانه تحول پردیس  دبیر کانون کارآفرینی مجازی</vt:lpstr>
      <vt:lpstr>چرا این همایش را برگزار کردم؟</vt:lpstr>
      <vt:lpstr>PowerPoint Presentation</vt:lpstr>
      <vt:lpstr>سرفصل معارفه</vt:lpstr>
      <vt:lpstr>1- چرا میخواهیم طراحی سایت کنیم؟</vt:lpstr>
      <vt:lpstr>2-مراحل خرید و پیش نیازهای طراحی سایت </vt:lpstr>
      <vt:lpstr>3- چرا وردپرس و معرفی فروشگاه سازها </vt:lpstr>
      <vt:lpstr>از کجا شروع کنیم؟</vt:lpstr>
      <vt:lpstr>4- اصول طراحی سایت</vt:lpstr>
      <vt:lpstr>5- انتخاب برند، دامنه و هاست</vt:lpstr>
      <vt:lpstr>6-کارگاه دیجیتالی مارکتینگ </vt:lpstr>
      <vt:lpstr>7- چقدر سرمایه در زمینه کاری شما لازم است تا پیشرفت کنید؟</vt:lpstr>
      <vt:lpstr>این کارگاه برای چه کسانی مناسب است؟ </vt:lpstr>
      <vt:lpstr>این کارگاه برای چه کسانی مناسب نیست؟ </vt:lpstr>
      <vt:lpstr>بعد از پایان کارگاه چه انتظاری از شرکت کنندگان میرود؟ </vt:lpstr>
      <vt:lpstr>سرفصل های طراحی سایت</vt:lpstr>
      <vt:lpstr>سرفصل های طراحی سایت</vt:lpstr>
      <vt:lpstr>سرفصل های طراحی سایت</vt:lpstr>
      <vt:lpstr>سرفصل دوره پیشرفته اینستاگرام مارکتینگ</vt:lpstr>
      <vt:lpstr>از اینکه ما را تحمل کردید سپاسگزارم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مهندس جعفر عالی نژاد</dc:title>
  <dc:creator>ja</dc:creator>
  <cp:lastModifiedBy>ja</cp:lastModifiedBy>
  <cp:revision>196</cp:revision>
  <cp:lastPrinted>2019-07-26T22:50:17Z</cp:lastPrinted>
  <dcterms:created xsi:type="dcterms:W3CDTF">2018-12-01T11:28:48Z</dcterms:created>
  <dcterms:modified xsi:type="dcterms:W3CDTF">2023-12-14T11:36:49Z</dcterms:modified>
</cp:coreProperties>
</file>